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1.xml" ContentType="application/vnd.openxmlformats-officedocument.drawingml.char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2.xml" ContentType="application/vnd.openxmlformats-officedocument.drawingml.char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xlsx" ContentType="application/vnd.openxmlformats-officedocument.spreadsheetml.sheet"/>
  <Override PartName="/ppt/charts/chart3.xml" ContentType="application/vnd.openxmlformats-officedocument.drawingml.chart+xml"/>
  <Override PartName="/ppt/slideLayouts/slideLayout1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4.xml" ContentType="application/vnd.openxmlformats-officedocument.drawingml.char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6" r:id="rId2"/>
  </p:sld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21" d="100"/>
          <a:sy n="121" d="100"/>
        </p:scale>
        <p:origin x="-1232" y="-104"/>
      </p:cViewPr>
      <p:guideLst>
        <p:guide orient="horz" pos="2160"/>
        <p:guide pos="16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2.xml"/><Relationship Id="rId7" Type="http://schemas.openxmlformats.org/officeDocument/2006/relationships/slide" Target="slides/slide5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9" Type="http://schemas.openxmlformats.org/officeDocument/2006/relationships/slide" Target="slides/slide7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Death Knights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Druids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Hunters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Mages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5.0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Paladins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9.0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Priests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5.0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Rogues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4.0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Shamans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3.0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Warlocks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4.0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Warriors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Population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9.0</c:v>
                </c:pt>
              </c:numCache>
            </c:numRef>
          </c:val>
        </c:ser>
        <c:axId val="508748280"/>
        <c:axId val="463990248"/>
      </c:barChart>
      <c:catAx>
        <c:axId val="508748280"/>
        <c:scaling>
          <c:orientation val="minMax"/>
        </c:scaling>
        <c:axPos val="l"/>
        <c:tickLblPos val="nextTo"/>
        <c:crossAx val="463990248"/>
        <c:crosses val="autoZero"/>
        <c:auto val="1"/>
        <c:lblAlgn val="ctr"/>
        <c:lblOffset val="100"/>
      </c:catAx>
      <c:valAx>
        <c:axId val="463990248"/>
        <c:scaling>
          <c:orientation val="minMax"/>
        </c:scaling>
        <c:axPos val="b"/>
        <c:majorGridlines/>
        <c:numFmt formatCode="General" sourceLinked="1"/>
        <c:tickLblPos val="nextTo"/>
        <c:crossAx val="5087482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Hunters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Sheet1!$B$4</c:f>
              <c:numCache>
                <c:formatCode>General</c:formatCode>
                <c:ptCount val="1"/>
                <c:pt idx="0">
                  <c:v>6.0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Mages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Sheet1!$B$5</c:f>
              <c:numCache>
                <c:formatCode>General</c:formatCode>
                <c:ptCount val="1"/>
                <c:pt idx="0">
                  <c:v>5.0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Paladins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Sheet1!$B$6</c:f>
              <c:numCache>
                <c:formatCode>General</c:formatCode>
                <c:ptCount val="1"/>
                <c:pt idx="0">
                  <c:v>9.0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Priests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Sheet1!$B$7</c:f>
              <c:numCache>
                <c:formatCode>General</c:formatCode>
                <c:ptCount val="1"/>
                <c:pt idx="0">
                  <c:v>5.0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Rogues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Sheet1!$B$8</c:f>
              <c:numCache>
                <c:formatCode>General</c:formatCode>
                <c:ptCount val="1"/>
                <c:pt idx="0">
                  <c:v>4.0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Shamans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Sheet1!$B$9</c:f>
              <c:numCache>
                <c:formatCode>General</c:formatCode>
                <c:ptCount val="1"/>
                <c:pt idx="0">
                  <c:v>3.0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Warlocks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Sheet1!$B$10</c:f>
              <c:numCache>
                <c:formatCode>General</c:formatCode>
                <c:ptCount val="1"/>
                <c:pt idx="0">
                  <c:v>4.0</c:v>
                </c:pt>
              </c:numCache>
            </c:numRef>
          </c:val>
        </c:ser>
        <c:ser>
          <c:idx val="7"/>
          <c:order val="7"/>
          <c:tx>
            <c:strRef>
              <c:f>Sheet1!$A$11</c:f>
              <c:strCache>
                <c:ptCount val="1"/>
                <c:pt idx="0">
                  <c:v>Warriors</c:v>
                </c:pt>
              </c:strCache>
            </c:strRef>
          </c:tx>
          <c:dLbls>
            <c:showVal val="1"/>
          </c:dLbls>
          <c:cat>
            <c:strRef>
              <c:f>Sheet1!$B$1:$B$3</c:f>
              <c:strCache>
                <c:ptCount val="3"/>
                <c:pt idx="0">
                  <c:v>Death Knights</c:v>
                </c:pt>
                <c:pt idx="1">
                  <c:v>6</c:v>
                </c:pt>
                <c:pt idx="2">
                  <c:v>9</c:v>
                </c:pt>
              </c:strCache>
            </c:strRef>
          </c:cat>
          <c:val>
            <c:numRef>
              <c:f>Sheet1!$B$11</c:f>
              <c:numCache>
                <c:formatCode>General</c:formatCode>
                <c:ptCount val="1"/>
                <c:pt idx="0">
                  <c:v>9.0</c:v>
                </c:pt>
              </c:numCache>
            </c:numRef>
          </c:val>
        </c:ser>
        <c:dLbls>
          <c:showVal val="1"/>
        </c:dLbls>
        <c:axId val="463874056"/>
        <c:axId val="508597304"/>
      </c:barChart>
      <c:catAx>
        <c:axId val="463874056"/>
        <c:scaling>
          <c:orientation val="minMax"/>
        </c:scaling>
        <c:axPos val="b"/>
        <c:tickLblPos val="nextTo"/>
        <c:crossAx val="508597304"/>
        <c:crosses val="autoZero"/>
        <c:auto val="1"/>
        <c:lblAlgn val="ctr"/>
        <c:lblOffset val="100"/>
      </c:catAx>
      <c:valAx>
        <c:axId val="508597304"/>
        <c:scaling>
          <c:orientation val="minMax"/>
        </c:scaling>
        <c:delete val="1"/>
        <c:axPos val="l"/>
        <c:numFmt formatCode="General" sourceLinked="1"/>
        <c:tickLblPos val="nextTo"/>
        <c:crossAx val="4638740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Night Elf</c:v>
                </c:pt>
                <c:pt idx="1">
                  <c:v>Dranei</c:v>
                </c:pt>
                <c:pt idx="2">
                  <c:v>Dwarf</c:v>
                </c:pt>
                <c:pt idx="3">
                  <c:v>Gnome</c:v>
                </c:pt>
                <c:pt idx="4">
                  <c:v>Human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0.28</c:v>
                </c:pt>
                <c:pt idx="1">
                  <c:v>0.17</c:v>
                </c:pt>
                <c:pt idx="2">
                  <c:v>0.1</c:v>
                </c:pt>
                <c:pt idx="3">
                  <c:v>0.1</c:v>
                </c:pt>
                <c:pt idx="4">
                  <c:v>0.35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Population</c:v>
                </c:pt>
              </c:strCache>
            </c:strRef>
          </c:tx>
          <c:dPt>
            <c:idx val="0"/>
            <c:explosion val="6"/>
            <c:spPr>
              <a:solidFill>
                <a:schemeClr val="bg1">
                  <a:lumMod val="50000"/>
                </a:schemeClr>
              </a:solidFill>
            </c:spPr>
          </c:dPt>
          <c:dPt>
            <c:idx val="1"/>
            <c:explosion val="7"/>
          </c:dPt>
          <c:dPt>
            <c:idx val="2"/>
            <c:explosion val="8"/>
            <c:spPr>
              <a:solidFill>
                <a:schemeClr val="bg1">
                  <a:lumMod val="50000"/>
                </a:schemeClr>
              </a:solidFill>
            </c:spPr>
          </c:dPt>
          <c:dPt>
            <c:idx val="3"/>
            <c:explosion val="5"/>
            <c:spPr>
              <a:solidFill>
                <a:schemeClr val="bg1">
                  <a:lumMod val="50000"/>
                </a:schemeClr>
              </a:solidFill>
            </c:spPr>
          </c:dPt>
          <c:dPt>
            <c:idx val="4"/>
            <c:explosion val="7"/>
            <c:spPr>
              <a:solidFill>
                <a:schemeClr val="bg1">
                  <a:lumMod val="50000"/>
                </a:schemeClr>
              </a:solidFill>
            </c:spPr>
          </c:dPt>
          <c:cat>
            <c:strRef>
              <c:f>Sheet1!$A$2:$A$6</c:f>
              <c:strCache>
                <c:ptCount val="5"/>
                <c:pt idx="0">
                  <c:v>Night Elf</c:v>
                </c:pt>
                <c:pt idx="1">
                  <c:v>Dranei</c:v>
                </c:pt>
                <c:pt idx="2">
                  <c:v>Dwarf</c:v>
                </c:pt>
                <c:pt idx="3">
                  <c:v>Gnome</c:v>
                </c:pt>
                <c:pt idx="4">
                  <c:v>Human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0.28</c:v>
                </c:pt>
                <c:pt idx="1">
                  <c:v>0.17</c:v>
                </c:pt>
                <c:pt idx="2">
                  <c:v>0.1</c:v>
                </c:pt>
                <c:pt idx="3">
                  <c:v>0.1</c:v>
                </c:pt>
                <c:pt idx="4">
                  <c:v>0.35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80416" y="258580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media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80416" y="258580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Freeform 19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ctr" defTabSz="914400" rtl="0" eaLnBrk="1" latinLnBrk="0" hangingPunct="1">
              <a:lnSpc>
                <a:spcPts val="2000"/>
              </a:lnSpc>
              <a:spcBef>
                <a:spcPts val="2000"/>
              </a:spcBef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Freeform 16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Freeform 10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Freeform 10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Freeform 11"/>
          <p:cNvSpPr/>
          <p:nvPr/>
        </p:nvSpPr>
        <p:spPr>
          <a:xfrm>
            <a:off x="280416" y="1525588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Freeform 12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80416" y="258580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416" y="6399213"/>
            <a:ext cx="8558784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1350" y="107576"/>
            <a:ext cx="7856538" cy="13100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565" y="1600200"/>
            <a:ext cx="7878788" cy="4639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416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Wingdings 2" pitchFamily="18" charset="2"/>
        <a:buChar char="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Wingdings 2" pitchFamily="18" charset="2"/>
        <a:buChar char="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AC6AA-93B0-054E-8616-1C0ABB884446}" type="datetimeFigureOut">
              <a:rPr lang="en-US" smtClean="0"/>
              <a:pPr/>
              <a:t>8/30/09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17AB5-A191-8F4D-99E0-9712D42833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3" Type="http://schemas.openxmlformats.org/officeDocument/2006/relationships/image" Target="../media/image3.png"/><Relationship Id="rId1" Type="http://schemas.openxmlformats.org/officeDocument/2006/relationships/video" Target="file://localhost/Applications/World%20of%20Warcraft/Movies/Blackrock_Spire__Spire_Throne_071009_213257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Slideware</a:t>
            </a:r>
            <a:r>
              <a:rPr lang="en-US" dirty="0" smtClean="0"/>
              <a:t> Shoot-out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PowerPoint 2008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– </a:t>
            </a:r>
            <a:r>
              <a:rPr lang="en-US" dirty="0" err="1" smtClean="0"/>
              <a:t>D’Gentlemen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– </a:t>
            </a:r>
            <a:r>
              <a:rPr lang="en-US" dirty="0" err="1" smtClean="0"/>
              <a:t>D’Gentlemen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Races – </a:t>
            </a:r>
            <a:r>
              <a:rPr lang="en-US" dirty="0" err="1" smtClean="0"/>
              <a:t>D’Gentlemen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Races – </a:t>
            </a:r>
            <a:r>
              <a:rPr lang="en-US" dirty="0" err="1" smtClean="0"/>
              <a:t>D’Gentlemen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and Image Crop</a:t>
            </a:r>
            <a:endParaRPr lang="en-US" dirty="0"/>
          </a:p>
        </p:txBody>
      </p:sp>
      <p:pic>
        <p:nvPicPr>
          <p:cNvPr id="12" name="Content Placeholder 11" descr="Z4.png"/>
          <p:cNvPicPr>
            <a:picLocks noGrp="1" noChangeAspect="1"/>
          </p:cNvPicPr>
          <p:nvPr>
            <p:ph idx="1"/>
          </p:nvPr>
        </p:nvPicPr>
        <p:blipFill>
          <a:blip r:embed="rId2"/>
          <a:srcRect l="21667" t="30401" r="5000" b="6400"/>
          <a:stretch>
            <a:fillRect/>
          </a:stretch>
        </p:blipFill>
        <p:spPr>
          <a:xfrm>
            <a:off x="4682633" y="2573411"/>
            <a:ext cx="3748572" cy="2019141"/>
          </a:xfrm>
        </p:spPr>
      </p:pic>
      <p:sp>
        <p:nvSpPr>
          <p:cNvPr id="8" name="Rectangle 7"/>
          <p:cNvSpPr/>
          <p:nvPr/>
        </p:nvSpPr>
        <p:spPr>
          <a:xfrm>
            <a:off x="787145" y="2004787"/>
            <a:ext cx="976060" cy="7347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2116" y="3007385"/>
            <a:ext cx="976060" cy="7347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2116" y="4078004"/>
            <a:ext cx="976060" cy="7347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rved Down Ribbon 10"/>
          <p:cNvSpPr/>
          <p:nvPr/>
        </p:nvSpPr>
        <p:spPr>
          <a:xfrm>
            <a:off x="1500823" y="5195653"/>
            <a:ext cx="1805185" cy="1270049"/>
          </a:xfrm>
          <a:prstGeom prst="ellipseRibb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0935"/>
          </a:xfrm>
        </p:spPr>
        <p:txBody>
          <a:bodyPr/>
          <a:lstStyle/>
          <a:p>
            <a:r>
              <a:rPr lang="en-US" dirty="0" smtClean="0"/>
              <a:t>Epic Fail</a:t>
            </a:r>
            <a:endParaRPr lang="en-US" dirty="0"/>
          </a:p>
        </p:txBody>
      </p:sp>
      <p:pic>
        <p:nvPicPr>
          <p:cNvPr id="7" name="Blackrock_Spire__Spire_Throne_071009_213257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1883" y="1135573"/>
            <a:ext cx="9155883" cy="5722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24</Words>
  <Application>Microsoft Macintosh PowerPoint</Application>
  <PresentationFormat>On-screen Show (4:3)</PresentationFormat>
  <Paragraphs>8</Paragraphs>
  <Slides>7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Exhibit</vt:lpstr>
      <vt:lpstr>Office Theme</vt:lpstr>
      <vt:lpstr>Slideware Shoot-out</vt:lpstr>
      <vt:lpstr>Classes – D’Gentlemen</vt:lpstr>
      <vt:lpstr>Classes – D’Gentlemen</vt:lpstr>
      <vt:lpstr>Races – D’Gentlemen</vt:lpstr>
      <vt:lpstr>Races – D’Gentlemen</vt:lpstr>
      <vt:lpstr>Build and Image Crop</vt:lpstr>
      <vt:lpstr>Epic Fail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Slideware Shoot-out</dc:title>
  <dc:creator>Michael Pulsifer</dc:creator>
  <cp:lastModifiedBy>Michael Pulsifer</cp:lastModifiedBy>
  <cp:revision>3</cp:revision>
  <dcterms:created xsi:type="dcterms:W3CDTF">2009-08-30T23:51:52Z</dcterms:created>
  <dcterms:modified xsi:type="dcterms:W3CDTF">2009-08-31T00:33:12Z</dcterms:modified>
</cp:coreProperties>
</file>